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92" r:id="rId26"/>
    <p:sldId id="282" r:id="rId27"/>
    <p:sldId id="277" r:id="rId28"/>
    <p:sldId id="281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>
      <p:cViewPr varScale="1">
        <p:scale>
          <a:sx n="70" d="100"/>
          <a:sy n="70" d="100"/>
        </p:scale>
        <p:origin x="1356" y="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11.05.2023</a:t>
            </a:fld>
            <a:endParaRPr lang="pl-PL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11.05.2023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11.05.2023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11.05.2023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11.05.2023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11.05.2023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11.05.2023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11.05.2023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11.05.2023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11.05.2023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11.05.2023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D17FA3B-C404-4317-B0BC-953931111309}" type="datetimeFigureOut">
              <a:rPr lang="pl-PL" smtClean="0"/>
              <a:t>11.05.2023</a:t>
            </a:fld>
            <a:endParaRPr lang="pl-PL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95536" y="1484784"/>
            <a:ext cx="8143056" cy="241744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Realizacja projektu </a:t>
            </a:r>
            <a:br>
              <a:rPr lang="pl-PL" dirty="0" smtClean="0"/>
            </a:br>
            <a:r>
              <a:rPr lang="pl-PL" dirty="0" smtClean="0"/>
              <a:t>„Ogród z klasą” przy SP 38 w Krakowie w roku szkolnym 2021/22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67544" y="4437112"/>
            <a:ext cx="7854696" cy="1752600"/>
          </a:xfrm>
        </p:spPr>
        <p:txBody>
          <a:bodyPr/>
          <a:lstStyle/>
          <a:p>
            <a:r>
              <a:rPr lang="pl-PL" dirty="0" smtClean="0"/>
              <a:t>Wniosek o przyznanie certyfikatu 1-go i 2-go stopnia.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3679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764704"/>
            <a:ext cx="8229600" cy="4389120"/>
          </a:xfrm>
        </p:spPr>
        <p:txBody>
          <a:bodyPr/>
          <a:lstStyle/>
          <a:p>
            <a:r>
              <a:rPr lang="pl-PL" dirty="0" smtClean="0"/>
              <a:t>Pierwsze nasadzenia z otrzymanych darów</a:t>
            </a:r>
            <a:endParaRPr lang="pl-PL" dirty="0"/>
          </a:p>
        </p:txBody>
      </p:sp>
      <p:pic>
        <p:nvPicPr>
          <p:cNvPr id="6146" name="Picture 2" descr="C:\Users\Teresa\Desktop\OGRÓD sp38\Ogródek SP38\IMG_20220302_2113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17787"/>
            <a:ext cx="2808312" cy="376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Teresa\Desktop\OGRÓD sp38\Ogródek SP38\IMG_20220302_2113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636912"/>
            <a:ext cx="2843363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Teresa\Desktop\OGRÓD sp38\Ogródek SP38\IMG_20220302_2113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988840"/>
            <a:ext cx="2808312" cy="376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08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229600" cy="794352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Tabliczki naszego ogródka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4389120"/>
          </a:xfrm>
        </p:spPr>
        <p:txBody>
          <a:bodyPr/>
          <a:lstStyle/>
          <a:p>
            <a:r>
              <a:rPr lang="pl-PL" dirty="0" smtClean="0"/>
              <a:t>Wykonane przez Panią Annę </a:t>
            </a:r>
            <a:r>
              <a:rPr lang="pl-PL" dirty="0" err="1" smtClean="0"/>
              <a:t>Szarwiłło</a:t>
            </a:r>
            <a:r>
              <a:rPr lang="pl-PL" dirty="0" smtClean="0"/>
              <a:t>, szkolną plastyczkę</a:t>
            </a:r>
            <a:endParaRPr lang="pl-PL" dirty="0"/>
          </a:p>
        </p:txBody>
      </p:sp>
      <p:pic>
        <p:nvPicPr>
          <p:cNvPr id="8194" name="Picture 2" descr="C:\Users\Teresa\Desktop\OGRÓD sp38\IMG_20220620_2058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961456"/>
            <a:ext cx="489654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29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8229600" cy="780696"/>
          </a:xfrm>
        </p:spPr>
        <p:txBody>
          <a:bodyPr>
            <a:normAutofit/>
          </a:bodyPr>
          <a:lstStyle/>
          <a:p>
            <a:r>
              <a:rPr lang="pl-PL" sz="3600" dirty="0" smtClean="0"/>
              <a:t>Zakupy sfinansowane przez Radę Rodziców</a:t>
            </a:r>
            <a:endParaRPr lang="pl-PL" sz="3600" dirty="0"/>
          </a:p>
        </p:txBody>
      </p:sp>
      <p:pic>
        <p:nvPicPr>
          <p:cNvPr id="7170" name="Picture 2" descr="C:\Users\Teresa\Desktop\OGRÓD sp38\IMG_20220513_0829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05532"/>
            <a:ext cx="3260562" cy="652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Teresa\Desktop\OGRÓD sp38\IMG_20220513_0828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597508"/>
            <a:ext cx="2952328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80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Teresa\Desktop\OGRÓD sp38\IMG_20220601_1441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5448"/>
            <a:ext cx="6487648" cy="324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Teresa\Desktop\OGRÓD sp38\IMG_20220601_1241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43824"/>
            <a:ext cx="7164288" cy="358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69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3381000"/>
            <a:ext cx="6727707" cy="336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3728"/>
            <a:ext cx="6722429" cy="335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381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87624" y="-325624"/>
            <a:ext cx="6737920" cy="1143000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Nasadzenia i inne prace</a:t>
            </a:r>
            <a:endParaRPr lang="pl-PL" dirty="0"/>
          </a:p>
        </p:txBody>
      </p:sp>
      <p:pic>
        <p:nvPicPr>
          <p:cNvPr id="11267" name="Picture 3" descr="C:\Users\Teresa\Desktop\OGRÓD sp38\IMG_20220512_1700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5" y="836918"/>
            <a:ext cx="5997120" cy="299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Teresa\Desktop\OGRÓD sp38\IMG_20220512_1737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-6364088"/>
            <a:ext cx="12986048" cy="649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246" y="3835478"/>
            <a:ext cx="5976664" cy="2990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350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2291" name="Picture 3" descr="C:\Users\Teresa\Desktop\OGRÓD sp38\IMG_20220512_1737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9073008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90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Teresa\Desktop\OGRÓD sp38\IMG_20220517_0841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556792"/>
            <a:ext cx="8208912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Teresa\Desktop\OGRÓD sp38\IMG_20220517_0841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11" y="116632"/>
            <a:ext cx="3326936" cy="665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2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338" name="Picture 2" descr="C:\Users\Teresa\Desktop\OGRÓD sp38\IMG_20220519_1006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" y="116632"/>
            <a:ext cx="705678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Teresa\Desktop\OGRÓD sp38\IMG_20220526_1913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117000"/>
            <a:ext cx="748883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1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362" name="Picture 2" descr="C:\Users\Teresa\Desktop\OGRÓD sp38\IMG_20220526_1913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Teresa\Desktop\OGRÓD sp38\IMG_20220526_1914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33664"/>
            <a:ext cx="604867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84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780696"/>
          </a:xfrm>
        </p:spPr>
        <p:txBody>
          <a:bodyPr>
            <a:normAutofit fontScale="90000"/>
          </a:bodyPr>
          <a:lstStyle/>
          <a:p>
            <a:r>
              <a:rPr lang="pl-PL" sz="2800" dirty="0"/>
              <a:t>OPIS POMYSŁU OGRÓDKA SZKOLNEGO PRZY SP38 W KRAKOWIE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340768"/>
            <a:ext cx="8507288" cy="4983832"/>
          </a:xfrm>
        </p:spPr>
        <p:txBody>
          <a:bodyPr>
            <a:normAutofit fontScale="92500" lnSpcReduction="20000"/>
          </a:bodyPr>
          <a:lstStyle/>
          <a:p>
            <a:r>
              <a:rPr lang="pl-PL" dirty="0"/>
              <a:t>Razem z  grupą wolontariatu </a:t>
            </a:r>
            <a:r>
              <a:rPr lang="pl-PL" dirty="0" smtClean="0"/>
              <a:t>szkolnego (klasy 6-8) </a:t>
            </a:r>
            <a:r>
              <a:rPr lang="pl-PL" dirty="0"/>
              <a:t>postanowiliśmy upiększyć teren zielony wokół placówki. Powstał pomysł reaktywowania istniejącego ogródka, przed dawną częścią mieszkalną szkoły.</a:t>
            </a:r>
          </a:p>
          <a:p>
            <a:r>
              <a:rPr lang="pl-PL" dirty="0"/>
              <a:t>Jest to </a:t>
            </a:r>
            <a:r>
              <a:rPr lang="pl-PL" dirty="0" smtClean="0"/>
              <a:t>obszar z okazałym klonem, naturalnym spadem terenu,  nieco </a:t>
            </a:r>
            <a:r>
              <a:rPr lang="pl-PL" dirty="0"/>
              <a:t>zacieniony od </a:t>
            </a:r>
            <a:r>
              <a:rPr lang="pl-PL" dirty="0" smtClean="0"/>
              <a:t>południa. Dociera tu </a:t>
            </a:r>
            <a:r>
              <a:rPr lang="pl-PL" dirty="0"/>
              <a:t>słońce wschodnie i zachodnie. Pozostała cześć zielona szkoły posiada drzewa i krzewy, ale i pewną cześć trawiastą, która można zagospodarować nowymi </a:t>
            </a:r>
            <a:r>
              <a:rPr lang="pl-PL" dirty="0" err="1"/>
              <a:t>nasadzeniami</a:t>
            </a:r>
            <a:r>
              <a:rPr lang="pl-PL" dirty="0"/>
              <a:t>, hotelami dla owadów i </a:t>
            </a:r>
            <a:r>
              <a:rPr lang="pl-PL" dirty="0" smtClean="0"/>
              <a:t>budkami lęgowymi. </a:t>
            </a:r>
            <a:r>
              <a:rPr lang="pl-PL" dirty="0"/>
              <a:t>Zaczęliśmy prace porządkowe (grabienie, sprzątanie, przycinanie  itp.) Panowie konserwatorzy przekopali ogródek i usunęli kamienie. Ocalało ok 20 cebul </a:t>
            </a:r>
            <a:r>
              <a:rPr lang="pl-PL" dirty="0" smtClean="0"/>
              <a:t>krokusów</a:t>
            </a:r>
            <a:r>
              <a:rPr lang="pl-PL" dirty="0"/>
              <a:t> </a:t>
            </a:r>
            <a:r>
              <a:rPr lang="pl-PL" dirty="0" smtClean="0"/>
              <a:t>( </a:t>
            </a:r>
            <a:r>
              <a:rPr lang="pl-PL" dirty="0"/>
              <a:t>zostały zasadzone w części przyszłego </a:t>
            </a:r>
            <a:r>
              <a:rPr lang="pl-PL" dirty="0" err="1" smtClean="0"/>
              <a:t>skalniaka</a:t>
            </a:r>
            <a:r>
              <a:rPr lang="pl-PL" dirty="0" smtClean="0"/>
              <a:t>),  konwalie</a:t>
            </a:r>
            <a:r>
              <a:rPr lang="pl-PL" dirty="0"/>
              <a:t>, krzewy tawuły. </a:t>
            </a:r>
            <a:r>
              <a:rPr lang="pl-PL" dirty="0" smtClean="0"/>
              <a:t>Otrzymaliśmy dwa  pudełka </a:t>
            </a:r>
            <a:r>
              <a:rPr lang="pl-PL" dirty="0"/>
              <a:t>darów bylin: rudbekie i iryski. Uczniowie z wolontariatu regularnie porządkują teren.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9247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6386" name="Picture 2" descr="C:\Users\Teresa\Desktop\OGRÓD sp38\IMG_20220526_1914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429000"/>
            <a:ext cx="7139136" cy="356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Teresa\Desktop\OGRÓD sp38\IMG_20220526_1916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7344816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19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Teresa\Desktop\OGRÓD sp38\IMG_20220425_1527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313234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Teresa\Desktop\OGRÓD sp38\IMG_20220425_1527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827388"/>
            <a:ext cx="2628292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Teresa\Desktop\OGRÓD sp38\IMG_20220425_1527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280" y="44624"/>
            <a:ext cx="648072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275856" y="4149080"/>
            <a:ext cx="3024336" cy="1224136"/>
          </a:xfrm>
        </p:spPr>
        <p:txBody>
          <a:bodyPr>
            <a:normAutofit/>
          </a:bodyPr>
          <a:lstStyle/>
          <a:p>
            <a:r>
              <a:rPr lang="pl-PL" sz="3600" dirty="0" smtClean="0"/>
              <a:t>Wkopywanie </a:t>
            </a:r>
            <a:r>
              <a:rPr lang="pl-PL" sz="3600" dirty="0" err="1" smtClean="0"/>
              <a:t>rolbordera</a:t>
            </a: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343153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9458" name="Picture 2" descr="C:\Users\Teresa\Desktop\OGRÓD sp38\IMG_20220601_1653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387424"/>
            <a:ext cx="7365504" cy="368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Teresa\Desktop\OGRÓD sp38\IMG_20220601_1654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284984"/>
            <a:ext cx="7146032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54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C:\Users\Teresa\Desktop\OGRÓD sp38\IMG_20220603_1153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-891480"/>
            <a:ext cx="5256584" cy="1051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10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3212976"/>
            <a:ext cx="3816424" cy="3168352"/>
          </a:xfrm>
        </p:spPr>
        <p:txBody>
          <a:bodyPr>
            <a:noAutofit/>
          </a:bodyPr>
          <a:lstStyle/>
          <a:p>
            <a:r>
              <a:rPr lang="pl-PL" sz="2800" dirty="0"/>
              <a:t>Uczniowie potrafią posługiwać się narzędziami, terminami ogrodniczymi , rozpoznawać rośliny i warunki </a:t>
            </a:r>
            <a:r>
              <a:rPr lang="pl-PL" sz="2800" dirty="0" smtClean="0"/>
              <a:t>ich wzrostu</a:t>
            </a:r>
            <a:r>
              <a:rPr lang="pl-PL" sz="2800" dirty="0"/>
              <a:t>.</a:t>
            </a:r>
          </a:p>
        </p:txBody>
      </p:sp>
      <p:pic>
        <p:nvPicPr>
          <p:cNvPr id="22532" name="Picture 4" descr="C:\Users\Teresa\Desktop\OGRÓD sp38\IMG_20220606_1546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429000"/>
            <a:ext cx="6840760" cy="342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C:\Users\Teresa\Desktop\OGRÓD sp38\IMG_20220606_1546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6858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04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72481"/>
            <a:ext cx="8229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999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311" y="-34264"/>
            <a:ext cx="5979034" cy="2982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96952"/>
            <a:ext cx="7480585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53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229600" cy="1143000"/>
          </a:xfrm>
        </p:spPr>
        <p:txBody>
          <a:bodyPr/>
          <a:lstStyle/>
          <a:p>
            <a:r>
              <a:rPr lang="pl-PL" dirty="0" err="1" smtClean="0"/>
              <a:t>Skalniak</a:t>
            </a:r>
            <a:endParaRPr lang="pl-PL" dirty="0"/>
          </a:p>
        </p:txBody>
      </p:sp>
      <p:pic>
        <p:nvPicPr>
          <p:cNvPr id="18436" name="Picture 4" descr="C:\Users\Teresa\Desktop\OGRÓD sp38\IMG_20220606_1546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8760" y="2564904"/>
            <a:ext cx="7518496" cy="375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Teresa\Desktop\OGRÓD sp38\IMG_20220606_1729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224376"/>
            <a:ext cx="7200912" cy="360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:\Users\Teresa\Desktop\OGRÓD sp38\IMG_20220601_16524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920" y="27448"/>
            <a:ext cx="6635080" cy="331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90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073008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529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Ziemia i kompost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smtClean="0"/>
              <a:t>otrzymane z Zieleni Miejskiej</a:t>
            </a:r>
            <a:endParaRPr lang="pl-PL" dirty="0"/>
          </a:p>
        </p:txBody>
      </p:sp>
      <p:pic>
        <p:nvPicPr>
          <p:cNvPr id="24578" name="Picture 2" descr="C:\Users\Teresa\Desktop\OGRÓD sp38\IMG_20220606_1146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72481"/>
            <a:ext cx="8219256" cy="410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33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340768"/>
            <a:ext cx="8640960" cy="5184576"/>
          </a:xfrm>
        </p:spPr>
        <p:txBody>
          <a:bodyPr>
            <a:normAutofit/>
          </a:bodyPr>
          <a:lstStyle/>
          <a:p>
            <a:r>
              <a:rPr lang="pl-PL" sz="2400" dirty="0"/>
              <a:t>Pomysłem </a:t>
            </a:r>
            <a:r>
              <a:rPr lang="pl-PL" sz="2400" dirty="0" smtClean="0"/>
              <a:t>zagospodarowania terenu było </a:t>
            </a:r>
            <a:r>
              <a:rPr lang="pl-PL" sz="2400" dirty="0"/>
              <a:t>posadzenie roślin cieniolubnych, bylin, roślin skalnych, cebul, krzewów mające owoce dla ptaków zimą. Front  budynku </a:t>
            </a:r>
            <a:r>
              <a:rPr lang="pl-PL" sz="2400" dirty="0" smtClean="0"/>
              <a:t>mają </a:t>
            </a:r>
            <a:r>
              <a:rPr lang="pl-PL" sz="2400" dirty="0"/>
              <a:t>upiększać: azalie, rododendrony, budleje Dawida, róże, ognik szkarłatny. Pod istniejącymi drzewami cebule krokusów, przebiśniegów.</a:t>
            </a:r>
          </a:p>
          <a:p>
            <a:r>
              <a:rPr lang="pl-PL" sz="2400" dirty="0"/>
              <a:t>Z Funduszy Szkolnych już zostały zakupione najpotrzebniejsze rzeczy (nasiona trawy, ziemia, nawóz, </a:t>
            </a:r>
            <a:r>
              <a:rPr lang="pl-PL" sz="2400" dirty="0" err="1"/>
              <a:t>agro</a:t>
            </a:r>
            <a:r>
              <a:rPr lang="pl-PL" sz="2400" dirty="0"/>
              <a:t>-włóknina,  </a:t>
            </a:r>
            <a:r>
              <a:rPr lang="pl-PL" sz="2400" dirty="0" err="1" smtClean="0"/>
              <a:t>rollborder</a:t>
            </a:r>
            <a:r>
              <a:rPr lang="pl-PL" sz="2400" dirty="0"/>
              <a:t>, konewka, motyka itp.). Mamy też duże zainteresowanie i wsparcie Rady Rodziców. Bardzo podoba im się pomysł ogródka szkolnego, chcą włączyć uczniów do dbania i pielęgnacji. </a:t>
            </a:r>
            <a:r>
              <a:rPr lang="pl-PL" sz="2400" dirty="0" smtClean="0"/>
              <a:t>Rada </a:t>
            </a:r>
            <a:r>
              <a:rPr lang="pl-PL" sz="2400" dirty="0"/>
              <a:t>zobowiązała się do pokrycia kosztów finansowych zakupu roślin.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4529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1908720" y="116632"/>
            <a:ext cx="8229600" cy="710952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Sianie  trawy</a:t>
            </a:r>
            <a:endParaRPr lang="pl-PL" dirty="0"/>
          </a:p>
        </p:txBody>
      </p:sp>
      <p:pic>
        <p:nvPicPr>
          <p:cNvPr id="25602" name="Picture 2" descr="C:\Users\Teresa\Desktop\OGRÓD sp38\IMG_20220611_1901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774"/>
            <a:ext cx="3384376" cy="676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Teresa\Desktop\OGRÓD sp38\IMG_20220611_193625_BURST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2952328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54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-243408"/>
            <a:ext cx="8229600" cy="1143000"/>
          </a:xfrm>
        </p:spPr>
        <p:txBody>
          <a:bodyPr/>
          <a:lstStyle/>
          <a:p>
            <a:r>
              <a:rPr lang="pl-PL" dirty="0" smtClean="0"/>
              <a:t>Finał prac na rok 2021/22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6626" name="Picture 2" descr="C:\Users\Teresa\Desktop\OGRÓD sp38\zdj\IMG_12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908720"/>
            <a:ext cx="5688632" cy="426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Teresa\Desktop\OGRÓD sp38\zdj\IMG_12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375321"/>
            <a:ext cx="5976664" cy="448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06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7651" name="Picture 3" descr="C:\Users\Teresa\Desktop\OGRÓD sp38\zdj\IMG_12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984" y="-963488"/>
            <a:ext cx="5472608" cy="410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C:\Users\Teresa\Desktop\OGRÓD sp38\zdj\IMG_12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520" y="2420888"/>
            <a:ext cx="6144433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02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8674" name="Picture 2" descr="C:\Users\Teresa\Desktop\OGRÓD sp38\zdj\IMG_12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7144"/>
            <a:ext cx="9252520" cy="693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99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5562942" cy="4173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1" name="Picture 5" descr="C:\Users\Teresa\Desktop\OGRÓD sp38\zdj\IMG_13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086986"/>
            <a:ext cx="6240371" cy="468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6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22" name="Picture 2" descr="C:\Users\Teresa\Desktop\OGRÓD sp38\zdj\IMG_13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299809" y="947881"/>
            <a:ext cx="6649995" cy="498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C:\Users\Teresa\Desktop\OGRÓD sp38\zdj\IMG_13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52000" y="1192812"/>
            <a:ext cx="5674926" cy="425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63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4860032" cy="1728192"/>
          </a:xfrm>
        </p:spPr>
        <p:txBody>
          <a:bodyPr/>
          <a:lstStyle/>
          <a:p>
            <a:r>
              <a:rPr lang="pl-PL" dirty="0" smtClean="0"/>
              <a:t>To my!</a:t>
            </a:r>
            <a:endParaRPr lang="pl-PL" dirty="0"/>
          </a:p>
        </p:txBody>
      </p:sp>
      <p:pic>
        <p:nvPicPr>
          <p:cNvPr id="31749" name="Picture 5" descr="C:\Users\Teresa\Desktop\OGRÓD sp38\IMG_20220729_2119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-236544"/>
            <a:ext cx="5040560" cy="380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C:\Users\Teresa\Desktop\OGRÓD sp38\IMG_20220729_211910 — kopia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8960"/>
            <a:ext cx="489654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84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8337104" cy="1143000"/>
          </a:xfrm>
        </p:spPr>
        <p:txBody>
          <a:bodyPr>
            <a:normAutofit/>
          </a:bodyPr>
          <a:lstStyle/>
          <a:p>
            <a:endParaRPr lang="pl-PL" sz="2400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92696"/>
            <a:ext cx="5572755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788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Cel: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dirty="0"/>
              <a:t>Szkołę otaczają drzewa wieloletnie ( modrzewie, kasztan, orzech, głóg trójklapowy, klon, wierzba płacząca, świerki).W okazałych tujach i jaśminie mieszkają ptaki, rodzinę wiewiórek biegających po modrzewiach tuż obok okien szkoły- podziwiają uczniowie. Upiększenie szkoły nowymi roślinami, stworzenie ogródka szkolnego, hoteli dla owadów- sprawi, że lekcje przyrody uczniowie będą mieli na żywo. A piękno różnorodnych roślin sprawi, że nie tylko społeczność szkolna ale i mieszkańcy osiedla będą mieli dużo radości i przyjemności ze spaceru w tym miejscu.</a:t>
            </a:r>
          </a:p>
          <a:p>
            <a:r>
              <a:rPr lang="pl-PL" dirty="0"/>
              <a:t>Następnym etapem rozwoju  będzie pozyskanie rabat podniesionych, </a:t>
            </a:r>
            <a:r>
              <a:rPr lang="pl-PL" dirty="0" smtClean="0"/>
              <a:t>wysiew </a:t>
            </a:r>
            <a:r>
              <a:rPr lang="pl-PL" dirty="0"/>
              <a:t>nasion , zaangażowanie uczniów </a:t>
            </a:r>
            <a:r>
              <a:rPr lang="pl-PL" dirty="0" smtClean="0"/>
              <a:t>wolontariatu/świetlicy/klasy </a:t>
            </a:r>
            <a:r>
              <a:rPr lang="pl-PL" dirty="0"/>
              <a:t>do opieki nad ogródkiem.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3128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8435280" cy="1586440"/>
          </a:xfrm>
        </p:spPr>
        <p:txBody>
          <a:bodyPr>
            <a:noAutofit/>
          </a:bodyPr>
          <a:lstStyle/>
          <a:p>
            <a:r>
              <a:rPr lang="pl-PL" sz="3200" dirty="0"/>
              <a:t>ZESPÓŁ:</a:t>
            </a:r>
            <a:r>
              <a:rPr lang="pl-PL" sz="2400" dirty="0"/>
              <a:t/>
            </a:r>
            <a:br>
              <a:rPr lang="pl-PL" sz="2400" dirty="0"/>
            </a:br>
            <a:r>
              <a:rPr lang="pl-PL" sz="2400" dirty="0"/>
              <a:t>Koordynator- Teresa Machnik, nauczyciel biblioteki, logopeda szkolny</a:t>
            </a:r>
            <a:br>
              <a:rPr lang="pl-PL" sz="2400" dirty="0"/>
            </a:br>
            <a:r>
              <a:rPr lang="pl-PL" sz="2400" dirty="0"/>
              <a:t>Uczniowie z grupy wolontariatu</a:t>
            </a:r>
            <a:br>
              <a:rPr lang="pl-PL" sz="2400" dirty="0"/>
            </a:br>
            <a:r>
              <a:rPr lang="pl-PL" sz="2400" dirty="0" smtClean="0"/>
              <a:t>Nauczyciel </a:t>
            </a:r>
            <a:r>
              <a:rPr lang="pl-PL" sz="2400" dirty="0"/>
              <a:t>wspomagający: Małgorzata </a:t>
            </a:r>
            <a:r>
              <a:rPr lang="pl-PL" sz="2400" dirty="0" smtClean="0"/>
              <a:t>Jurczyńska</a:t>
            </a:r>
            <a:r>
              <a:rPr lang="pl-PL" sz="1600" dirty="0"/>
              <a:t/>
            </a:r>
            <a:br>
              <a:rPr lang="pl-PL" sz="1600" dirty="0"/>
            </a:br>
            <a:endParaRPr lang="pl-PL" sz="1600" dirty="0"/>
          </a:p>
        </p:txBody>
      </p:sp>
      <p:pic>
        <p:nvPicPr>
          <p:cNvPr id="1026" name="Picture 2" descr="C:\Users\Teresa\Desktop\OGRÓD sp38\IMG_20220729_2119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348880"/>
            <a:ext cx="5544616" cy="41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24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72008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Mapa  terenu</a:t>
            </a:r>
            <a:endParaRPr lang="pl-PL" dirty="0"/>
          </a:p>
        </p:txBody>
      </p:sp>
      <p:pic>
        <p:nvPicPr>
          <p:cNvPr id="2050" name="Picture 2" descr="C:\Users\Teresa\Desktop\OGRÓD sp38\Ogródek SP38\Scan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23130" y="561246"/>
            <a:ext cx="4921676" cy="67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80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1600" y="548680"/>
            <a:ext cx="6203032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Teren przed projektem</a:t>
            </a:r>
            <a:endParaRPr lang="pl-PL" dirty="0"/>
          </a:p>
        </p:txBody>
      </p:sp>
      <p:pic>
        <p:nvPicPr>
          <p:cNvPr id="3076" name="Picture 4" descr="C:\Users\Teresa\Desktop\OGRÓD sp38\Ogródek SP38\IMG_20220302_2113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5494734" cy="274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Teresa\Desktop\OGRÓD sp38\Ogródek SP38\IMG_20220302_2113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102" y="2564904"/>
            <a:ext cx="460851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Teresa\Desktop\OGRÓD sp38\Ogródek SP38\IMG_20220302_211341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77072"/>
            <a:ext cx="4932040" cy="246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13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5616" y="692696"/>
            <a:ext cx="6059016" cy="780696"/>
          </a:xfrm>
        </p:spPr>
        <p:txBody>
          <a:bodyPr>
            <a:normAutofit/>
          </a:bodyPr>
          <a:lstStyle/>
          <a:p>
            <a:pPr algn="ctr"/>
            <a:r>
              <a:rPr lang="pl-PL" sz="4400" dirty="0" smtClean="0"/>
              <a:t>TAK ZACZYNALIŚMY:</a:t>
            </a:r>
            <a:endParaRPr lang="pl-PL" sz="4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38912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l-PL" dirty="0" smtClean="0"/>
              <a:t>Prace porządkowe</a:t>
            </a:r>
            <a:endParaRPr lang="pl-PL" dirty="0"/>
          </a:p>
        </p:txBody>
      </p:sp>
      <p:pic>
        <p:nvPicPr>
          <p:cNvPr id="4099" name="Picture 3" descr="C:\Users\Teresa\Desktop\OGRÓD sp38\Ogródek SP38\IMG_20220302_2113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76872"/>
            <a:ext cx="3206258" cy="428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Teresa\Desktop\OGRÓD sp38\Ogródek SP38\IMG_20220302_2113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114584"/>
            <a:ext cx="3449183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43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71864"/>
          </a:xfrm>
        </p:spPr>
        <p:txBody>
          <a:bodyPr/>
          <a:lstStyle/>
          <a:p>
            <a:r>
              <a:rPr lang="pl-PL" dirty="0" smtClean="0"/>
              <a:t>Reklamujemy się i urządzamy zbiórkę</a:t>
            </a:r>
            <a:endParaRPr lang="pl-PL" dirty="0"/>
          </a:p>
        </p:txBody>
      </p:sp>
      <p:pic>
        <p:nvPicPr>
          <p:cNvPr id="5122" name="Picture 2" descr="C:\Users\Teresa\Desktop\OGRÓD sp38\IMG_20211027_1622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4824"/>
            <a:ext cx="8784976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48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zepływ">
  <a:themeElements>
    <a:clrScheme name="Przepły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Przepły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rzepły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240</TotalTime>
  <Words>442</Words>
  <Application>Microsoft Office PowerPoint</Application>
  <PresentationFormat>Pokaz na ekranie (4:3)</PresentationFormat>
  <Paragraphs>28</Paragraphs>
  <Slides>37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37</vt:i4>
      </vt:variant>
    </vt:vector>
  </HeadingPairs>
  <TitlesOfParts>
    <vt:vector size="42" baseType="lpstr">
      <vt:lpstr>Arial</vt:lpstr>
      <vt:lpstr>Calibri</vt:lpstr>
      <vt:lpstr>Constantia</vt:lpstr>
      <vt:lpstr>Wingdings 2</vt:lpstr>
      <vt:lpstr>Przepływ</vt:lpstr>
      <vt:lpstr>Realizacja projektu  „Ogród z klasą” przy SP 38 w Krakowie w roku szkolnym 2021/22</vt:lpstr>
      <vt:lpstr>OPIS POMYSŁU OGRÓDKA SZKOLNEGO PRZY SP38 W KRAKOWIE</vt:lpstr>
      <vt:lpstr>Prezentacja programu PowerPoint</vt:lpstr>
      <vt:lpstr>Cel:</vt:lpstr>
      <vt:lpstr>ZESPÓŁ: Koordynator- Teresa Machnik, nauczyciel biblioteki, logopeda szkolny Uczniowie z grupy wolontariatu Nauczyciel wspomagający: Małgorzata Jurczyńska </vt:lpstr>
      <vt:lpstr>Mapa  terenu</vt:lpstr>
      <vt:lpstr>Teren przed projektem</vt:lpstr>
      <vt:lpstr>TAK ZACZYNALIŚMY:</vt:lpstr>
      <vt:lpstr>Prezentacja programu PowerPoint</vt:lpstr>
      <vt:lpstr>Prezentacja programu PowerPoint</vt:lpstr>
      <vt:lpstr>Tabliczki naszego ogródka</vt:lpstr>
      <vt:lpstr>Zakupy sfinansowane przez Radę Rodziców</vt:lpstr>
      <vt:lpstr>Prezentacja programu PowerPoint</vt:lpstr>
      <vt:lpstr>Prezentacja programu PowerPoint</vt:lpstr>
      <vt:lpstr>Nasadzenia i inne prace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Wkopywanie rolbordera</vt:lpstr>
      <vt:lpstr>Prezentacja programu PowerPoint</vt:lpstr>
      <vt:lpstr>Prezentacja programu PowerPoint</vt:lpstr>
      <vt:lpstr>Uczniowie potrafią posługiwać się narzędziami, terminami ogrodniczymi , rozpoznawać rośliny i warunki ich wzrostu.</vt:lpstr>
      <vt:lpstr>Prezentacja programu PowerPoint</vt:lpstr>
      <vt:lpstr>Prezentacja programu PowerPoint</vt:lpstr>
      <vt:lpstr>Skalniak</vt:lpstr>
      <vt:lpstr>Prezentacja programu PowerPoint</vt:lpstr>
      <vt:lpstr> Ziemia i kompost otrzymane z Zieleni Miejskiej</vt:lpstr>
      <vt:lpstr>Sianie  trawy</vt:lpstr>
      <vt:lpstr>Finał prac na rok 2021/22</vt:lpstr>
      <vt:lpstr>Prezentacja programu PowerPoint</vt:lpstr>
      <vt:lpstr>Prezentacja programu PowerPoint</vt:lpstr>
      <vt:lpstr>Prezentacja programu PowerPoint</vt:lpstr>
      <vt:lpstr>Prezentacja programu PowerPoint</vt:lpstr>
      <vt:lpstr>To my!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Realizacja projektu „Ogród z klasą” przy SP 38 w Krakowie w roku szkolnym 2021/22</dc:title>
  <dc:creator>Teresa</dc:creator>
  <cp:lastModifiedBy>Zofia Skoczeń</cp:lastModifiedBy>
  <cp:revision>38</cp:revision>
  <dcterms:created xsi:type="dcterms:W3CDTF">2022-07-31T12:23:07Z</dcterms:created>
  <dcterms:modified xsi:type="dcterms:W3CDTF">2023-05-11T12:21:51Z</dcterms:modified>
</cp:coreProperties>
</file>